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3161F1F1-5161-4101-B181-51E1B1C1E121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-1573560" y="111528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Russian Food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